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23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19.jpeg" ContentType="image/jpe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slideMaster3.xml" ContentType="application/vnd.openxmlformats-officedocument.presentationml.slideMaster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sldIdLst>
    <p:sldId id="256" r:id="rId5"/>
    <p:sldId id="257" r:id="rId6"/>
    <p:sldId id="258" r:id="rId7"/>
    <p:sldId id="259" r:id="rId8"/>
    <p:sldId id="260" r:id="rId9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6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7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MeasureCampWorkshop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hyperlink" Target="https://www.linkedin.com/today/author/longhowlam" TargetMode="External"/><Relationship Id="rId3" Type="http://schemas.openxmlformats.org/officeDocument/2006/relationships/hyperlink" Target="https://www.linkedin.com/today/author/longhowlam" TargetMode="External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hyperlink" Target="https://longhowlam.wordpress.com/" TargetMode="External"/><Relationship Id="rId7" Type="http://schemas.openxmlformats.org/officeDocument/2006/relationships/image" Target="../media/image12.pn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17.png"/><Relationship Id="rId7" Type="http://schemas.openxmlformats.org/officeDocument/2006/relationships/image" Target="../media/image18.png"/><Relationship Id="rId8" Type="http://schemas.openxmlformats.org/officeDocument/2006/relationships/image" Target="../media/image19.jpeg"/><Relationship Id="rId9" Type="http://schemas.openxmlformats.org/officeDocument/2006/relationships/slideLayout" Target="../slideLayouts/slideLayout25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image" Target="../media/image31.png"/><Relationship Id="rId13" Type="http://schemas.openxmlformats.org/officeDocument/2006/relationships/slideLayout" Target="../slideLayouts/slideLayout2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CustomShape 1"/>
          <p:cNvSpPr/>
          <p:nvPr/>
        </p:nvSpPr>
        <p:spPr>
          <a:xfrm>
            <a:off x="1464480" y="3672000"/>
            <a:ext cx="5663160" cy="129384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80160" rIns="731520" tIns="45000" bIns="45000"/>
          <a:p>
            <a:pPr algn="ctr">
              <a:lnSpc>
                <a:spcPct val="120000"/>
              </a:lnSpc>
            </a:pPr>
            <a:r>
              <a:rPr b="1" lang="nl-NL" sz="6600" spc="-1" strike="noStrike">
                <a:solidFill>
                  <a:srgbClr val="0b1107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BASICS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9" name="Picture 1" descr=""/>
          <p:cNvPicPr/>
          <p:nvPr/>
        </p:nvPicPr>
        <p:blipFill>
          <a:blip r:embed="rId1"/>
          <a:stretch/>
        </p:blipFill>
        <p:spPr>
          <a:xfrm>
            <a:off x="648000" y="3024000"/>
            <a:ext cx="1832760" cy="1603440"/>
          </a:xfrm>
          <a:prstGeom prst="rect">
            <a:avLst/>
          </a:prstGeom>
          <a:ln>
            <a:noFill/>
          </a:ln>
        </p:spPr>
      </p:pic>
      <p:sp>
        <p:nvSpPr>
          <p:cNvPr id="110" name="CustomShape 2"/>
          <p:cNvSpPr/>
          <p:nvPr/>
        </p:nvSpPr>
        <p:spPr>
          <a:xfrm>
            <a:off x="720000" y="5040000"/>
            <a:ext cx="6226200" cy="37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1" name="" descr=""/>
          <p:cNvPicPr/>
          <p:nvPr/>
        </p:nvPicPr>
        <p:blipFill>
          <a:blip r:embed="rId2"/>
          <a:stretch/>
        </p:blipFill>
        <p:spPr>
          <a:xfrm>
            <a:off x="-8280" y="6120"/>
            <a:ext cx="9151920" cy="2729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179640" y="159120"/>
            <a:ext cx="7884720" cy="89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ambitious Agenda today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CustomShape 2"/>
          <p:cNvSpPr/>
          <p:nvPr/>
        </p:nvSpPr>
        <p:spPr>
          <a:xfrm>
            <a:off x="714240" y="1333440"/>
            <a:ext cx="6413400" cy="377820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The Rstudio Environment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Scripts, Markdown, Projects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Types &amp; Structures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Characters, doubles, vectors, dataframes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 &amp; manipulation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Dplyr, stringr, dates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Visualisation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Ggplot, plotly leaflets, visNetwork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092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Regression, classification, marketbasket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CustomShape 3"/>
          <p:cNvSpPr/>
          <p:nvPr/>
        </p:nvSpPr>
        <p:spPr>
          <a:xfrm>
            <a:off x="648000" y="5400000"/>
            <a:ext cx="752436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Lets download or clone the following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https://github.com/longhowlam/MeasureCampWorkshop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CustomShape 1"/>
          <p:cNvSpPr/>
          <p:nvPr/>
        </p:nvSpPr>
        <p:spPr>
          <a:xfrm>
            <a:off x="179640" y="269640"/>
            <a:ext cx="7884720" cy="58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CustomShape 2"/>
          <p:cNvSpPr/>
          <p:nvPr/>
        </p:nvSpPr>
        <p:spPr>
          <a:xfrm>
            <a:off x="395640" y="1202040"/>
            <a:ext cx="8638920" cy="391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VU Amsterdam (drs. wiskunde)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TU Delft (twee jarige AIO toegepaste statistiek)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 als data scientist bij verschillende bedrijven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20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7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5960" cy="324720"/>
          </a:xfrm>
          <a:prstGeom prst="rect">
            <a:avLst/>
          </a:prstGeom>
          <a:ln>
            <a:noFill/>
          </a:ln>
        </p:spPr>
      </p:pic>
      <p:sp>
        <p:nvSpPr>
          <p:cNvPr id="118" name="CustomShape 3"/>
          <p:cNvSpPr/>
          <p:nvPr/>
        </p:nvSpPr>
        <p:spPr>
          <a:xfrm>
            <a:off x="1807200" y="5878440"/>
            <a:ext cx="168300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9" name="CustomShape 4"/>
          <p:cNvSpPr/>
          <p:nvPr/>
        </p:nvSpPr>
        <p:spPr>
          <a:xfrm>
            <a:off x="151200" y="5866200"/>
            <a:ext cx="1400040" cy="31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5"/>
          <p:cNvSpPr/>
          <p:nvPr/>
        </p:nvSpPr>
        <p:spPr>
          <a:xfrm>
            <a:off x="4026600" y="5886360"/>
            <a:ext cx="2108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LinkedIn </a:t>
            </a: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posts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1" name="Picture 10" descr=""/>
          <p:cNvPicPr/>
          <p:nvPr/>
        </p:nvPicPr>
        <p:blipFill>
          <a:blip r:embed="rId4"/>
          <a:stretch/>
        </p:blipFill>
        <p:spPr>
          <a:xfrm>
            <a:off x="3539880" y="5838840"/>
            <a:ext cx="457560" cy="465840"/>
          </a:xfrm>
          <a:prstGeom prst="rect">
            <a:avLst/>
          </a:prstGeom>
          <a:ln>
            <a:noFill/>
          </a:ln>
        </p:spPr>
      </p:pic>
      <p:pic>
        <p:nvPicPr>
          <p:cNvPr id="122" name="Picture 11" descr=""/>
          <p:cNvPicPr/>
          <p:nvPr/>
        </p:nvPicPr>
        <p:blipFill>
          <a:blip r:embed="rId5"/>
          <a:stretch/>
        </p:blipFill>
        <p:spPr>
          <a:xfrm>
            <a:off x="5832000" y="5730480"/>
            <a:ext cx="689760" cy="603720"/>
          </a:xfrm>
          <a:prstGeom prst="rect">
            <a:avLst/>
          </a:prstGeom>
          <a:ln>
            <a:noFill/>
          </a:ln>
        </p:spPr>
      </p:pic>
      <p:sp>
        <p:nvSpPr>
          <p:cNvPr id="123" name="CustomShape 6"/>
          <p:cNvSpPr/>
          <p:nvPr/>
        </p:nvSpPr>
        <p:spPr>
          <a:xfrm>
            <a:off x="6395040" y="5807880"/>
            <a:ext cx="2027160" cy="33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6"/>
              </a:rPr>
              <a:t>Wordpress blog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CustomShape 7"/>
          <p:cNvSpPr/>
          <p:nvPr/>
        </p:nvSpPr>
        <p:spPr>
          <a:xfrm>
            <a:off x="468000" y="4345920"/>
            <a:ext cx="7990200" cy="61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freelance data scientist. Als je een mogelijk project hebt: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 :-)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7"/>
          <a:stretch/>
        </p:blipFill>
        <p:spPr>
          <a:xfrm>
            <a:off x="7488000" y="155520"/>
            <a:ext cx="1428120" cy="1428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CustomShape 1"/>
          <p:cNvSpPr/>
          <p:nvPr/>
        </p:nvSpPr>
        <p:spPr>
          <a:xfrm>
            <a:off x="35640" y="44640"/>
            <a:ext cx="728460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7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5200" cy="745200"/>
          </a:xfrm>
          <a:prstGeom prst="rect">
            <a:avLst/>
          </a:prstGeom>
          <a:ln>
            <a:noFill/>
          </a:ln>
        </p:spPr>
      </p:pic>
      <p:sp>
        <p:nvSpPr>
          <p:cNvPr id="128" name="CustomShape 2"/>
          <p:cNvSpPr/>
          <p:nvPr/>
        </p:nvSpPr>
        <p:spPr>
          <a:xfrm>
            <a:off x="1428840" y="1695240"/>
            <a:ext cx="254916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CustomShape 3"/>
          <p:cNvSpPr/>
          <p:nvPr/>
        </p:nvSpPr>
        <p:spPr>
          <a:xfrm>
            <a:off x="1434960" y="3425040"/>
            <a:ext cx="1625760" cy="6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0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999720" cy="512280"/>
          </a:xfrm>
          <a:prstGeom prst="rect">
            <a:avLst/>
          </a:prstGeom>
          <a:ln>
            <a:noFill/>
          </a:ln>
        </p:spPr>
      </p:pic>
      <p:sp>
        <p:nvSpPr>
          <p:cNvPr id="131" name="CustomShape 4"/>
          <p:cNvSpPr/>
          <p:nvPr/>
        </p:nvSpPr>
        <p:spPr>
          <a:xfrm>
            <a:off x="1461240" y="971280"/>
            <a:ext cx="189396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2" name="CustomShape 5"/>
          <p:cNvSpPr/>
          <p:nvPr/>
        </p:nvSpPr>
        <p:spPr>
          <a:xfrm>
            <a:off x="1464120" y="2583360"/>
            <a:ext cx="222912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3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7400" cy="924120"/>
          </a:xfrm>
          <a:prstGeom prst="rect">
            <a:avLst/>
          </a:prstGeom>
          <a:ln>
            <a:noFill/>
          </a:ln>
        </p:spPr>
      </p:pic>
      <p:pic>
        <p:nvPicPr>
          <p:cNvPr id="134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19600" cy="529200"/>
          </a:xfrm>
          <a:prstGeom prst="rect">
            <a:avLst/>
          </a:prstGeom>
          <a:ln>
            <a:noFill/>
          </a:ln>
        </p:spPr>
      </p:pic>
      <p:sp>
        <p:nvSpPr>
          <p:cNvPr id="135" name="CustomShape 6"/>
          <p:cNvSpPr/>
          <p:nvPr/>
        </p:nvSpPr>
        <p:spPr>
          <a:xfrm>
            <a:off x="1428840" y="4298760"/>
            <a:ext cx="3601440" cy="66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CustomShape 7"/>
          <p:cNvSpPr/>
          <p:nvPr/>
        </p:nvSpPr>
        <p:spPr>
          <a:xfrm>
            <a:off x="3550320" y="1304640"/>
            <a:ext cx="911520" cy="355860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7" name="CustomShape 8"/>
          <p:cNvSpPr/>
          <p:nvPr/>
        </p:nvSpPr>
        <p:spPr>
          <a:xfrm>
            <a:off x="4212000" y="1340640"/>
            <a:ext cx="4894920" cy="388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368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nl-NL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8400" cy="666360"/>
          </a:xfrm>
          <a:prstGeom prst="rect">
            <a:avLst/>
          </a:prstGeom>
          <a:ln>
            <a:noFill/>
          </a:ln>
        </p:spPr>
      </p:pic>
      <p:sp>
        <p:nvSpPr>
          <p:cNvPr id="139" name="CustomShape 9"/>
          <p:cNvSpPr/>
          <p:nvPr/>
        </p:nvSpPr>
        <p:spPr>
          <a:xfrm>
            <a:off x="1428840" y="5076000"/>
            <a:ext cx="360144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49080" cy="567720"/>
          </a:xfrm>
          <a:prstGeom prst="rect">
            <a:avLst/>
          </a:prstGeom>
          <a:ln>
            <a:noFill/>
          </a:ln>
        </p:spPr>
      </p:pic>
      <p:sp>
        <p:nvSpPr>
          <p:cNvPr id="141" name="CustomShape 10"/>
          <p:cNvSpPr/>
          <p:nvPr/>
        </p:nvSpPr>
        <p:spPr>
          <a:xfrm>
            <a:off x="1428840" y="5854320"/>
            <a:ext cx="3601440" cy="39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2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8560" cy="885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CustomShape 1"/>
          <p:cNvSpPr/>
          <p:nvPr/>
        </p:nvSpPr>
        <p:spPr>
          <a:xfrm>
            <a:off x="35640" y="44640"/>
            <a:ext cx="7284600" cy="613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4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6240" cy="1752120"/>
          </a:xfrm>
          <a:prstGeom prst="rect">
            <a:avLst/>
          </a:prstGeom>
          <a:ln>
            <a:noFill/>
          </a:ln>
        </p:spPr>
      </p:pic>
      <p:pic>
        <p:nvPicPr>
          <p:cNvPr id="145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8520" cy="972000"/>
          </a:xfrm>
          <a:prstGeom prst="rect">
            <a:avLst/>
          </a:prstGeom>
          <a:ln>
            <a:noFill/>
          </a:ln>
        </p:spPr>
      </p:pic>
      <p:sp>
        <p:nvSpPr>
          <p:cNvPr id="146" name="CustomShape 2"/>
          <p:cNvSpPr/>
          <p:nvPr/>
        </p:nvSpPr>
        <p:spPr>
          <a:xfrm>
            <a:off x="371880" y="988920"/>
            <a:ext cx="244620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7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7640" cy="630000"/>
          </a:xfrm>
          <a:prstGeom prst="rect">
            <a:avLst/>
          </a:prstGeom>
          <a:ln>
            <a:noFill/>
          </a:ln>
        </p:spPr>
      </p:pic>
      <p:pic>
        <p:nvPicPr>
          <p:cNvPr id="148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2280" cy="348840"/>
          </a:xfrm>
          <a:prstGeom prst="rect">
            <a:avLst/>
          </a:prstGeom>
          <a:ln>
            <a:noFill/>
          </a:ln>
        </p:spPr>
      </p:pic>
      <p:pic>
        <p:nvPicPr>
          <p:cNvPr id="149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7640" cy="630000"/>
          </a:xfrm>
          <a:prstGeom prst="rect">
            <a:avLst/>
          </a:prstGeom>
          <a:ln>
            <a:noFill/>
          </a:ln>
        </p:spPr>
      </p:pic>
      <p:pic>
        <p:nvPicPr>
          <p:cNvPr id="150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2280" cy="348840"/>
          </a:xfrm>
          <a:prstGeom prst="rect">
            <a:avLst/>
          </a:prstGeom>
          <a:ln>
            <a:noFill/>
          </a:ln>
        </p:spPr>
      </p:pic>
      <p:sp>
        <p:nvSpPr>
          <p:cNvPr id="151" name="CustomShape 3"/>
          <p:cNvSpPr/>
          <p:nvPr/>
        </p:nvSpPr>
        <p:spPr>
          <a:xfrm>
            <a:off x="3735720" y="977040"/>
            <a:ext cx="201132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7640" cy="630000"/>
          </a:xfrm>
          <a:prstGeom prst="rect">
            <a:avLst/>
          </a:prstGeom>
          <a:ln>
            <a:noFill/>
          </a:ln>
        </p:spPr>
      </p:pic>
      <p:pic>
        <p:nvPicPr>
          <p:cNvPr id="153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2280" cy="348840"/>
          </a:xfrm>
          <a:prstGeom prst="rect">
            <a:avLst/>
          </a:prstGeom>
          <a:ln>
            <a:noFill/>
          </a:ln>
        </p:spPr>
      </p:pic>
      <p:pic>
        <p:nvPicPr>
          <p:cNvPr id="154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6680" cy="1980360"/>
          </a:xfrm>
          <a:prstGeom prst="rect">
            <a:avLst/>
          </a:prstGeom>
          <a:ln>
            <a:noFill/>
          </a:ln>
        </p:spPr>
      </p:pic>
      <p:pic>
        <p:nvPicPr>
          <p:cNvPr id="155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3440" cy="2110320"/>
          </a:xfrm>
          <a:prstGeom prst="rect">
            <a:avLst/>
          </a:prstGeom>
          <a:ln>
            <a:noFill/>
          </a:ln>
        </p:spPr>
      </p:pic>
      <p:pic>
        <p:nvPicPr>
          <p:cNvPr id="156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7640" cy="630000"/>
          </a:xfrm>
          <a:prstGeom prst="rect">
            <a:avLst/>
          </a:prstGeom>
          <a:ln>
            <a:noFill/>
          </a:ln>
        </p:spPr>
      </p:pic>
      <p:pic>
        <p:nvPicPr>
          <p:cNvPr id="157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2280" cy="348840"/>
          </a:xfrm>
          <a:prstGeom prst="rect">
            <a:avLst/>
          </a:prstGeom>
          <a:ln>
            <a:noFill/>
          </a:ln>
        </p:spPr>
      </p:pic>
      <p:sp>
        <p:nvSpPr>
          <p:cNvPr id="158" name="CustomShape 4"/>
          <p:cNvSpPr/>
          <p:nvPr/>
        </p:nvSpPr>
        <p:spPr>
          <a:xfrm>
            <a:off x="2415240" y="4046400"/>
            <a:ext cx="6295680" cy="78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CustomShape 5"/>
          <p:cNvSpPr/>
          <p:nvPr/>
        </p:nvSpPr>
        <p:spPr>
          <a:xfrm>
            <a:off x="2843640" y="5403960"/>
            <a:ext cx="58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0" name="CustomShape 6"/>
          <p:cNvSpPr/>
          <p:nvPr/>
        </p:nvSpPr>
        <p:spPr>
          <a:xfrm>
            <a:off x="6276960" y="2268000"/>
            <a:ext cx="58320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1" name="CustomShape 7"/>
          <p:cNvSpPr/>
          <p:nvPr/>
        </p:nvSpPr>
        <p:spPr>
          <a:xfrm>
            <a:off x="6801480" y="1358280"/>
            <a:ext cx="331560" cy="2743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2" name="CustomShape 8"/>
          <p:cNvSpPr/>
          <p:nvPr/>
        </p:nvSpPr>
        <p:spPr>
          <a:xfrm>
            <a:off x="7795080" y="1041120"/>
            <a:ext cx="360" cy="3981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14480</TotalTime>
  <Application>LibreOffice/5.1.6.2$Linux_X86_64 LibreOffice_project/10m0$Build-2</Application>
  <Words>424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2018-03-05T12:26:31Z</dcterms:modified>
  <cp:revision>1275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